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7" r:id="rId6"/>
    <p:sldId id="260" r:id="rId7"/>
    <p:sldId id="265" r:id="rId8"/>
    <p:sldId id="261" r:id="rId9"/>
    <p:sldId id="262" r:id="rId10"/>
    <p:sldId id="264" r:id="rId11"/>
    <p:sldId id="266" r:id="rId12"/>
    <p:sldId id="263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7D37-EC48-4814-B30F-57903AFD39B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8724-55A0-4B90-BF4B-8D8F1D46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5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7D37-EC48-4814-B30F-57903AFD39B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8724-55A0-4B90-BF4B-8D8F1D46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1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7D37-EC48-4814-B30F-57903AFD39B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8724-55A0-4B90-BF4B-8D8F1D46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4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7D37-EC48-4814-B30F-57903AFD39B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8724-55A0-4B90-BF4B-8D8F1D46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9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7D37-EC48-4814-B30F-57903AFD39B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8724-55A0-4B90-BF4B-8D8F1D46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49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7D37-EC48-4814-B30F-57903AFD39B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8724-55A0-4B90-BF4B-8D8F1D46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4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7D37-EC48-4814-B30F-57903AFD39B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8724-55A0-4B90-BF4B-8D8F1D46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5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7D37-EC48-4814-B30F-57903AFD39B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8724-55A0-4B90-BF4B-8D8F1D46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8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7D37-EC48-4814-B30F-57903AFD39B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8724-55A0-4B90-BF4B-8D8F1D46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2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7D37-EC48-4814-B30F-57903AFD39B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8724-55A0-4B90-BF4B-8D8F1D46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1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7D37-EC48-4814-B30F-57903AFD39B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8724-55A0-4B90-BF4B-8D8F1D46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8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47D37-EC48-4814-B30F-57903AFD39BB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D8724-55A0-4B90-BF4B-8D8F1D460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8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66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4x100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philosophies</a:t>
            </a:r>
          </a:p>
          <a:p>
            <a:r>
              <a:rPr lang="en-US" dirty="0" smtClean="0"/>
              <a:t>Most dependable/ best starter leads off</a:t>
            </a:r>
          </a:p>
          <a:p>
            <a:r>
              <a:rPr lang="en-US" dirty="0" smtClean="0"/>
              <a:t>Best runner should be 2</a:t>
            </a:r>
            <a:r>
              <a:rPr lang="en-US" baseline="30000" dirty="0" smtClean="0"/>
              <a:t>nd</a:t>
            </a:r>
            <a:r>
              <a:rPr lang="en-US" dirty="0" smtClean="0"/>
              <a:t> or 4</a:t>
            </a:r>
            <a:r>
              <a:rPr lang="en-US" baseline="30000" dirty="0" smtClean="0"/>
              <a:t>th</a:t>
            </a:r>
            <a:r>
              <a:rPr lang="en-US" dirty="0" smtClean="0"/>
              <a:t> leg (adjust so these legs are longer)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leg needs to be a curve runner</a:t>
            </a:r>
          </a:p>
          <a:p>
            <a:r>
              <a:rPr lang="en-US" dirty="0" smtClean="0"/>
              <a:t>We once put slowest leg last!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938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it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Keeping the handoffs simple will:</a:t>
            </a:r>
          </a:p>
          <a:p>
            <a:pPr lvl="1"/>
            <a:r>
              <a:rPr lang="en-US" dirty="0" smtClean="0"/>
              <a:t>Minimize the stress on the runners</a:t>
            </a:r>
          </a:p>
          <a:p>
            <a:pPr lvl="1"/>
            <a:r>
              <a:rPr lang="en-US" dirty="0" smtClean="0"/>
              <a:t>Allow them to focus on their running without fear</a:t>
            </a:r>
          </a:p>
          <a:p>
            <a:pPr lvl="1"/>
            <a:r>
              <a:rPr lang="en-US" dirty="0" smtClean="0"/>
              <a:t>Create a system where you can easily interchange other runners into your relay, or reorder the team with minimal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82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Adjusting for 4x200m relay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Shorten the take off zones accordingly</a:t>
            </a:r>
          </a:p>
          <a:p>
            <a:r>
              <a:rPr lang="en-US" dirty="0" smtClean="0"/>
              <a:t>Incoming runners will not be coming as fast in 4x200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074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Hand 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4 x 400m, 4 x 800m relays</a:t>
            </a:r>
          </a:p>
          <a:p>
            <a:r>
              <a:rPr lang="en-US" dirty="0" smtClean="0"/>
              <a:t>Take handoff in left hand, switch to right</a:t>
            </a:r>
          </a:p>
          <a:p>
            <a:r>
              <a:rPr lang="en-US" dirty="0" smtClean="0"/>
              <a:t>When runner approaches</a:t>
            </a:r>
          </a:p>
          <a:p>
            <a:pPr lvl="1"/>
            <a:r>
              <a:rPr lang="en-US" dirty="0" smtClean="0"/>
              <a:t>Outgoing runner takes 3 steps</a:t>
            </a:r>
          </a:p>
          <a:p>
            <a:pPr lvl="1"/>
            <a:r>
              <a:rPr lang="en-US" dirty="0" smtClean="0"/>
              <a:t>Turns and takes handoff while looking</a:t>
            </a:r>
          </a:p>
          <a:p>
            <a:pPr lvl="1"/>
            <a:r>
              <a:rPr lang="en-US" dirty="0" smtClean="0"/>
              <a:t>Outgoing runner “takes” baton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83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runner takes baton</a:t>
            </a:r>
          </a:p>
          <a:p>
            <a:pPr lvl="1"/>
            <a:r>
              <a:rPr lang="en-US" dirty="0" smtClean="0"/>
              <a:t>Sprints 30m-50m to establish position</a:t>
            </a:r>
          </a:p>
          <a:p>
            <a:pPr lvl="1"/>
            <a:r>
              <a:rPr lang="en-US" dirty="0" smtClean="0"/>
              <a:t>Settles into rhythm</a:t>
            </a:r>
          </a:p>
          <a:p>
            <a:pPr lvl="1"/>
            <a:r>
              <a:rPr lang="en-US" dirty="0" smtClean="0"/>
              <a:t>Avoid urge to “get it all back”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321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bloximages.chicago2.vip.townnews.com/nhtrib.com/content/tncms/assets/v3/editorial/9/62/9622581e-e394-11e3-87e0-0019bb2963f4/5381202a75e58.imag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629" y="365125"/>
            <a:ext cx="9453113" cy="629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034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Learned from Bill Carson</a:t>
            </a:r>
          </a:p>
          <a:p>
            <a:pPr lvl="1"/>
            <a:r>
              <a:rPr lang="en-US" dirty="0" smtClean="0"/>
              <a:t>Multiple All American relay teams</a:t>
            </a:r>
          </a:p>
          <a:p>
            <a:pPr lvl="1"/>
            <a:r>
              <a:rPr lang="en-US" dirty="0" smtClean="0"/>
              <a:t>Coached World Junior championship relay teams</a:t>
            </a:r>
          </a:p>
          <a:p>
            <a:r>
              <a:rPr lang="en-US" dirty="0" smtClean="0"/>
              <a:t>As coach</a:t>
            </a:r>
          </a:p>
          <a:p>
            <a:pPr lvl="1"/>
            <a:r>
              <a:rPr lang="en-US" dirty="0" smtClean="0"/>
              <a:t>had several conference champion 4x100’s</a:t>
            </a:r>
          </a:p>
          <a:p>
            <a:pPr lvl="1"/>
            <a:r>
              <a:rPr lang="en-US" dirty="0" smtClean="0"/>
              <a:t>Coached </a:t>
            </a:r>
            <a:r>
              <a:rPr lang="en-US" dirty="0" err="1" smtClean="0"/>
              <a:t>ncaa</a:t>
            </a:r>
            <a:r>
              <a:rPr lang="en-US" dirty="0" smtClean="0"/>
              <a:t> ranked relays, Penn relay champions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49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Blind handoffs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4x100, 4x200</a:t>
            </a:r>
          </a:p>
          <a:p>
            <a:r>
              <a:rPr lang="en-US" dirty="0" smtClean="0"/>
              <a:t>Different variations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392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Bill Carson style</a:t>
            </a:r>
            <a:endParaRPr lang="en-US" dirty="0"/>
          </a:p>
        </p:txBody>
      </p:sp>
      <p:pic>
        <p:nvPicPr>
          <p:cNvPr id="1030" name="Picture 6" descr="http://portlandtribune.com/images/artimg/0000348318482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989" y="1296031"/>
            <a:ext cx="7453223" cy="5561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03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matchbin-assets.s3.amazonaws.com/public/sites/352/assets/H2FA_SPt_4_2_LT_relay_handoff_at_Sint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611" y="235072"/>
            <a:ext cx="8436634" cy="653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843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Set up marking 17 steps back (12/5 if possible)</a:t>
            </a:r>
          </a:p>
          <a:p>
            <a:r>
              <a:rPr lang="en-US" dirty="0" smtClean="0"/>
              <a:t>When incoming runner hits “box” outgoing runner takes off</a:t>
            </a:r>
          </a:p>
          <a:p>
            <a:r>
              <a:rPr lang="en-US" dirty="0" smtClean="0"/>
              <a:t>Outgoing runner takes off, on 5</a:t>
            </a:r>
            <a:r>
              <a:rPr lang="en-US" baseline="30000" dirty="0" smtClean="0"/>
              <a:t>th</a:t>
            </a:r>
            <a:r>
              <a:rPr lang="en-US" dirty="0" smtClean="0"/>
              <a:t> step extends hand out and slightly back, just below shoulder width</a:t>
            </a:r>
          </a:p>
          <a:p>
            <a:r>
              <a:rPr lang="en-US" dirty="0" smtClean="0"/>
              <a:t>Palm should be flat, thumb pointed down</a:t>
            </a:r>
          </a:p>
          <a:p>
            <a:r>
              <a:rPr lang="en-US" dirty="0" smtClean="0"/>
              <a:t>Incoming runner extends forward and “sticks” the baton into hand</a:t>
            </a:r>
          </a:p>
          <a:p>
            <a:r>
              <a:rPr lang="en-US" dirty="0" smtClean="0"/>
              <a:t>Incoming runner responsible for hitting target (“no reaching”)</a:t>
            </a:r>
          </a:p>
          <a:p>
            <a:r>
              <a:rPr lang="en-US" dirty="0" smtClean="0"/>
              <a:t>Outgoing runner is responsible for “taking” it from incoming runner</a:t>
            </a:r>
          </a:p>
          <a:p>
            <a:r>
              <a:rPr lang="en-US" dirty="0" smtClean="0"/>
              <a:t>(we did not use verbal queues, only visual)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568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hand should runner carry stick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 off runner carries baton in right hand (outside hand)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leg takes it in left hand (inside hand)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leg takes/carries baton in right hand (outside hand)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leg </a:t>
            </a:r>
            <a:r>
              <a:rPr lang="en-US" dirty="0" smtClean="0"/>
              <a:t>takes it in left hand (inside hand)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62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 yet effective</a:t>
            </a:r>
          </a:p>
          <a:p>
            <a:r>
              <a:rPr lang="en-US" dirty="0" smtClean="0"/>
              <a:t>Physically easier to exchange, less chance for moving target</a:t>
            </a:r>
          </a:p>
          <a:p>
            <a:r>
              <a:rPr lang="en-US" dirty="0" smtClean="0"/>
              <a:t>Incoming runner can come in full tilt with no fear of running into next runner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991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¾ speed to practice mechanics</a:t>
            </a:r>
          </a:p>
          <a:p>
            <a:r>
              <a:rPr lang="en-US" dirty="0" smtClean="0"/>
              <a:t>Once mechanics are set, use full speed to adjust distances</a:t>
            </a:r>
          </a:p>
          <a:p>
            <a:pPr lvl="1"/>
            <a:r>
              <a:rPr lang="en-US" dirty="0" smtClean="0"/>
              <a:t>This requires proper rest between reps</a:t>
            </a:r>
          </a:p>
          <a:p>
            <a:pPr lvl="1"/>
            <a:r>
              <a:rPr lang="en-US" dirty="0" smtClean="0"/>
              <a:t>Incoming runners should be going 60m-70m when bringing it in, similar to race </a:t>
            </a:r>
          </a:p>
          <a:p>
            <a:pPr lvl="1"/>
            <a:r>
              <a:rPr lang="en-US" dirty="0" smtClean="0"/>
              <a:t>Outgoing runner should go 40m-50m when taking it out</a:t>
            </a:r>
          </a:p>
          <a:p>
            <a:r>
              <a:rPr lang="en-US" dirty="0" smtClean="0"/>
              <a:t>Start with safe distances, extend as team grows comfortable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856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451</Words>
  <Application>Microsoft Office PowerPoint</Application>
  <PresentationFormat>Widescreen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Background</vt:lpstr>
      <vt:lpstr>Blind handoffs</vt:lpstr>
      <vt:lpstr>The Bill Carson style</vt:lpstr>
      <vt:lpstr>PowerPoint Presentation</vt:lpstr>
      <vt:lpstr>How it works</vt:lpstr>
      <vt:lpstr>Which hand should runner carry stick in?</vt:lpstr>
      <vt:lpstr>Advantages</vt:lpstr>
      <vt:lpstr>Practicing</vt:lpstr>
      <vt:lpstr>4x100 strategies</vt:lpstr>
      <vt:lpstr>Keep it simple</vt:lpstr>
      <vt:lpstr>Adjusting for 4x200m relay</vt:lpstr>
      <vt:lpstr>Open Hand offs</vt:lpstr>
      <vt:lpstr>Strategies</vt:lpstr>
      <vt:lpstr>PowerPoint Presentation</vt:lpstr>
    </vt:vector>
  </TitlesOfParts>
  <Company>East Carolina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Justice, Charlie</dc:creator>
  <cp:lastModifiedBy>Justice, Charlie</cp:lastModifiedBy>
  <cp:revision>10</cp:revision>
  <dcterms:created xsi:type="dcterms:W3CDTF">2015-03-05T23:47:42Z</dcterms:created>
  <dcterms:modified xsi:type="dcterms:W3CDTF">2015-03-06T07:03:21Z</dcterms:modified>
</cp:coreProperties>
</file>