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65" r:id="rId7"/>
    <p:sldId id="258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091" y="5917317"/>
            <a:ext cx="2566595" cy="88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96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3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1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091" y="5917317"/>
            <a:ext cx="2566595" cy="88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7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1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8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7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2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7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CF6E-DB74-45A4-995D-9116D95DF6C0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F87B-D655-40D6-A01D-5F0237E4C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Distance runners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season sharpening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volume</a:t>
            </a:r>
          </a:p>
          <a:p>
            <a:r>
              <a:rPr lang="en-US" dirty="0" smtClean="0"/>
              <a:t>Increase recovery</a:t>
            </a:r>
          </a:p>
          <a:p>
            <a:r>
              <a:rPr lang="en-US" dirty="0" smtClean="0"/>
              <a:t>Increase paces</a:t>
            </a:r>
          </a:p>
          <a:p>
            <a:endParaRPr lang="en-US" dirty="0"/>
          </a:p>
          <a:p>
            <a:r>
              <a:rPr lang="en-US" dirty="0" smtClean="0"/>
              <a:t>500/300 at goal pace with 30 sec rests</a:t>
            </a:r>
          </a:p>
          <a:p>
            <a:r>
              <a:rPr lang="en-US" dirty="0" smtClean="0"/>
              <a:t>4 x 400 at goal pace with 30 sec 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for race same as for workout</a:t>
            </a:r>
          </a:p>
          <a:p>
            <a:r>
              <a:rPr lang="en-US" dirty="0" smtClean="0"/>
              <a:t>Break race into 3 parts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– get out quick for first 50m, </a:t>
            </a:r>
            <a:r>
              <a:rPr lang="en-US" dirty="0"/>
              <a:t>gradually establish </a:t>
            </a:r>
            <a:r>
              <a:rPr lang="en-US" dirty="0" smtClean="0"/>
              <a:t>position, then settle to run as fast as you can while using the least amount of energy, control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use your breathing as a focus point, catch someone, no sudden moves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plan a point to start kick or “move” and go, only get 1 move, when you make it don’t let up</a:t>
            </a:r>
          </a:p>
          <a:p>
            <a:pPr lvl="1"/>
            <a:endParaRPr lang="en-US" dirty="0"/>
          </a:p>
          <a:p>
            <a:r>
              <a:rPr lang="en-US" dirty="0" smtClean="0"/>
              <a:t>Never panic, be patient, find your stride</a:t>
            </a:r>
          </a:p>
          <a:p>
            <a:r>
              <a:rPr lang="en-US" dirty="0" smtClean="0"/>
              <a:t>Wear spikes or racing flats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Becomes extra conditioning</a:t>
            </a:r>
          </a:p>
          <a:p>
            <a:r>
              <a:rPr lang="en-US" dirty="0" smtClean="0"/>
              <a:t>10-20 minute running</a:t>
            </a:r>
          </a:p>
          <a:p>
            <a:r>
              <a:rPr lang="en-US" dirty="0" smtClean="0"/>
              <a:t>Static stretching</a:t>
            </a:r>
          </a:p>
          <a:p>
            <a:r>
              <a:rPr lang="en-US" dirty="0" smtClean="0"/>
              <a:t>Dynamic stretching</a:t>
            </a:r>
          </a:p>
          <a:p>
            <a:r>
              <a:rPr lang="en-US" dirty="0" smtClean="0"/>
              <a:t>Short sprints at control 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aspect</a:t>
            </a:r>
          </a:p>
          <a:p>
            <a:r>
              <a:rPr lang="en-US" dirty="0" smtClean="0"/>
              <a:t>Early season volume</a:t>
            </a:r>
          </a:p>
          <a:p>
            <a:r>
              <a:rPr lang="en-US" dirty="0" smtClean="0"/>
              <a:t>Run on grass as much as possible</a:t>
            </a:r>
          </a:p>
          <a:p>
            <a:r>
              <a:rPr lang="en-US" dirty="0" smtClean="0"/>
              <a:t>You want athletes able to run 30-40 minutes nearly continuous or with short breaks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5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Monday – Pace work</a:t>
            </a:r>
          </a:p>
          <a:p>
            <a:pPr lvl="1"/>
            <a:r>
              <a:rPr lang="en-US" dirty="0" smtClean="0"/>
              <a:t>1 or 2 sets of 3-5 reps of 2:00m or 3:00m runs at current race pace, equal recovery</a:t>
            </a:r>
          </a:p>
          <a:p>
            <a:pPr lvl="1"/>
            <a:r>
              <a:rPr lang="en-US" dirty="0" smtClean="0"/>
              <a:t>As season progresses increase speed, and increase recovery</a:t>
            </a:r>
          </a:p>
          <a:p>
            <a:pPr lvl="1"/>
            <a:r>
              <a:rPr lang="en-US" dirty="0" smtClean="0"/>
              <a:t>Finish with </a:t>
            </a:r>
            <a:r>
              <a:rPr lang="en-US" dirty="0" err="1" smtClean="0"/>
              <a:t>cutdowns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Tuesday - Short easy running, finish with 3-5 150’s</a:t>
            </a:r>
          </a:p>
          <a:p>
            <a:r>
              <a:rPr lang="en-US" dirty="0" smtClean="0"/>
              <a:t>Wednesday – race </a:t>
            </a:r>
          </a:p>
          <a:p>
            <a:r>
              <a:rPr lang="en-US" dirty="0" smtClean="0"/>
              <a:t>Thursday – slow easy distance on grass</a:t>
            </a:r>
          </a:p>
          <a:p>
            <a:r>
              <a:rPr lang="en-US" dirty="0" smtClean="0"/>
              <a:t>Friday – strength work, lots of varied running</a:t>
            </a:r>
          </a:p>
          <a:p>
            <a:endParaRPr lang="en-US" dirty="0"/>
          </a:p>
          <a:p>
            <a:r>
              <a:rPr lang="en-US" dirty="0" smtClean="0"/>
              <a:t>OK to flip flop Monday with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breathing to monitor 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in 4 out – training pace</a:t>
            </a:r>
          </a:p>
          <a:p>
            <a:r>
              <a:rPr lang="en-US" dirty="0" smtClean="0"/>
              <a:t>3 in 3 out – race pace</a:t>
            </a:r>
          </a:p>
          <a:p>
            <a:r>
              <a:rPr lang="en-US" dirty="0" smtClean="0"/>
              <a:t>2 in 2 out – sprint pace</a:t>
            </a:r>
          </a:p>
          <a:p>
            <a:r>
              <a:rPr lang="en-US" dirty="0" smtClean="0"/>
              <a:t>1 in 1 out – kick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0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them in groups</a:t>
            </a:r>
          </a:p>
          <a:p>
            <a:r>
              <a:rPr lang="en-US" dirty="0" smtClean="0"/>
              <a:t>Use consistent workouts week to week so they learn the workout</a:t>
            </a:r>
          </a:p>
          <a:p>
            <a:r>
              <a:rPr lang="en-US" dirty="0" smtClean="0"/>
              <a:t>Have them run paces that allow them to finish the workout</a:t>
            </a:r>
          </a:p>
          <a:p>
            <a:r>
              <a:rPr lang="en-US" dirty="0" smtClean="0"/>
              <a:t>Plan a progression</a:t>
            </a:r>
          </a:p>
          <a:p>
            <a:pPr lvl="1"/>
            <a:r>
              <a:rPr lang="en-US" dirty="0" smtClean="0"/>
              <a:t>Week 1 learn workout</a:t>
            </a:r>
          </a:p>
          <a:p>
            <a:pPr lvl="1"/>
            <a:r>
              <a:rPr lang="en-US" dirty="0" smtClean="0"/>
              <a:t>Week 2 get better at the workout</a:t>
            </a:r>
          </a:p>
          <a:p>
            <a:pPr lvl="1"/>
            <a:r>
              <a:rPr lang="en-US" dirty="0" smtClean="0"/>
              <a:t>Week 3 perfect it</a:t>
            </a:r>
          </a:p>
          <a:p>
            <a:pPr lvl="1"/>
            <a:r>
              <a:rPr lang="en-US" dirty="0" smtClean="0"/>
              <a:t>Week 4 repeat, but add reps or increase speed so they see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2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varied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Fartlek runs </a:t>
            </a:r>
          </a:p>
          <a:p>
            <a:r>
              <a:rPr lang="en-US" dirty="0" smtClean="0"/>
              <a:t>X’s (run diagonals, jog ends)</a:t>
            </a:r>
          </a:p>
          <a:p>
            <a:r>
              <a:rPr lang="en-US" dirty="0" smtClean="0"/>
              <a:t>Repetitions</a:t>
            </a:r>
          </a:p>
          <a:p>
            <a:pPr lvl="1"/>
            <a:r>
              <a:rPr lang="en-US" dirty="0" smtClean="0"/>
              <a:t>200’s, 300’s, 400’s at controlled pace, short recoveries, not too hard</a:t>
            </a:r>
          </a:p>
          <a:p>
            <a:pPr lvl="1"/>
            <a:r>
              <a:rPr lang="en-US" dirty="0" smtClean="0"/>
              <a:t>Improves form</a:t>
            </a:r>
          </a:p>
          <a:p>
            <a:pPr lvl="1"/>
            <a:r>
              <a:rPr lang="en-US" dirty="0" smtClean="0"/>
              <a:t>90sec pace, 30 sec surge, 15 sec kick, 45 sec recovery – 4-6 reps continuous</a:t>
            </a:r>
          </a:p>
          <a:p>
            <a:r>
              <a:rPr lang="en-US" dirty="0" smtClean="0"/>
              <a:t>Interrupted 1000’s</a:t>
            </a:r>
          </a:p>
          <a:p>
            <a:r>
              <a:rPr lang="en-US" dirty="0" smtClean="0"/>
              <a:t>These will condition the aerobic system while also working anaerobic</a:t>
            </a:r>
          </a:p>
          <a:p>
            <a:pPr lvl="1"/>
            <a:r>
              <a:rPr lang="en-US" dirty="0" smtClean="0"/>
              <a:t>Coaching queue – controlled breathing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3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workout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easy jogging</a:t>
            </a:r>
          </a:p>
          <a:p>
            <a:r>
              <a:rPr lang="en-US" dirty="0" smtClean="0"/>
              <a:t>Static stretching</a:t>
            </a:r>
          </a:p>
          <a:p>
            <a:r>
              <a:rPr lang="en-US" dirty="0" smtClean="0"/>
              <a:t>Important part of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8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easy jogging on one of the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432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Coaching Distance runners</vt:lpstr>
      <vt:lpstr>Warm up is important</vt:lpstr>
      <vt:lpstr>Conditioning</vt:lpstr>
      <vt:lpstr>Sample week</vt:lpstr>
      <vt:lpstr>Use breathing to monitor pace</vt:lpstr>
      <vt:lpstr>Make a plan</vt:lpstr>
      <vt:lpstr>Use varied running</vt:lpstr>
      <vt:lpstr>Post workout</vt:lpstr>
      <vt:lpstr>Weekends</vt:lpstr>
      <vt:lpstr>Late season sharpening</vt:lpstr>
      <vt:lpstr>Racing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Distance runners</dc:title>
  <dc:creator>Justice, Charlie</dc:creator>
  <cp:lastModifiedBy>Justice, Charlie</cp:lastModifiedBy>
  <cp:revision>9</cp:revision>
  <dcterms:created xsi:type="dcterms:W3CDTF">2015-03-07T03:53:28Z</dcterms:created>
  <dcterms:modified xsi:type="dcterms:W3CDTF">2015-03-07T05:02:54Z</dcterms:modified>
</cp:coreProperties>
</file>