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2" r:id="rId6"/>
    <p:sldId id="275" r:id="rId7"/>
    <p:sldId id="276" r:id="rId8"/>
    <p:sldId id="259" r:id="rId9"/>
    <p:sldId id="265" r:id="rId10"/>
    <p:sldId id="264" r:id="rId11"/>
    <p:sldId id="260" r:id="rId12"/>
    <p:sldId id="261" r:id="rId13"/>
    <p:sldId id="266" r:id="rId14"/>
    <p:sldId id="267" r:id="rId15"/>
    <p:sldId id="274" r:id="rId16"/>
    <p:sldId id="277" r:id="rId17"/>
    <p:sldId id="268" r:id="rId18"/>
    <p:sldId id="269" r:id="rId19"/>
    <p:sldId id="271" r:id="rId20"/>
    <p:sldId id="273" r:id="rId21"/>
    <p:sldId id="270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71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7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02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0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4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8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0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6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AAF4DAE-CFC2-4D13-BBFA-56388B3432AE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23332A-FCD5-4DA9-8CCE-0BB1A547D38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72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Jump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s://s-media-cache-ak0.pinimg.com/originals/2d/ca/91/2dca91168a3e4e61d9c8e9aff67150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605" y="228966"/>
            <a:ext cx="6858000" cy="48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Hang vs Running</a:t>
            </a:r>
          </a:p>
          <a:p>
            <a:r>
              <a:rPr lang="en-US" dirty="0" smtClean="0"/>
              <a:t>Don’t over rotate, use arms to counter balance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Kick out to the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4734"/>
            <a:ext cx="10515600" cy="132556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aspects</a:t>
            </a:r>
          </a:p>
          <a:p>
            <a:pPr lvl="1"/>
            <a:r>
              <a:rPr lang="en-US" dirty="0" smtClean="0"/>
              <a:t>Speed of Approach</a:t>
            </a:r>
          </a:p>
          <a:p>
            <a:pPr lvl="1"/>
            <a:r>
              <a:rPr lang="en-US" dirty="0" smtClean="0"/>
              <a:t>Body position at takeoff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</a:t>
            </a:r>
            <a:r>
              <a:rPr lang="en-US" dirty="0" err="1" smtClean="0"/>
              <a:t>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Hop, Step Jump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is similar to that of Long jump, but with a little bit more control</a:t>
            </a:r>
          </a:p>
          <a:p>
            <a:r>
              <a:rPr lang="en-US" dirty="0" smtClean="0"/>
              <a:t>No long-short step</a:t>
            </a:r>
          </a:p>
          <a:p>
            <a:r>
              <a:rPr lang="en-US" dirty="0" smtClean="0"/>
              <a:t>Run off the board</a:t>
            </a:r>
          </a:p>
          <a:p>
            <a:r>
              <a:rPr lang="en-US" dirty="0" smtClean="0"/>
              <a:t>Bring jump leg around in circular motion (like a single leg bound)</a:t>
            </a:r>
          </a:p>
          <a:p>
            <a:pPr lvl="1"/>
            <a:r>
              <a:rPr lang="en-US" dirty="0" smtClean="0"/>
              <a:t>Important to get foot back up underneath the hips </a:t>
            </a:r>
          </a:p>
          <a:p>
            <a:pPr lvl="1"/>
            <a:r>
              <a:rPr lang="en-US" dirty="0" smtClean="0"/>
              <a:t>Avoid reaching, it does not gain any distance for body</a:t>
            </a:r>
          </a:p>
          <a:p>
            <a:pPr lvl="1"/>
            <a:r>
              <a:rPr lang="en-US" dirty="0" smtClean="0"/>
              <a:t>Reaching takes you out of position and kills 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foot position</a:t>
            </a:r>
            <a:endParaRPr lang="en-US" dirty="0"/>
          </a:p>
        </p:txBody>
      </p:sp>
      <p:pic>
        <p:nvPicPr>
          <p:cNvPr id="2050" name="Picture 2" descr="http://i.ytimg.com/vi/KtC8uU9Gb5w/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29" y="2084832"/>
            <a:ext cx="8435696" cy="474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9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the bent knee – good position!</a:t>
            </a:r>
            <a:endParaRPr lang="en-US" dirty="0"/>
          </a:p>
        </p:txBody>
      </p:sp>
      <p:pic>
        <p:nvPicPr>
          <p:cNvPr id="4098" name="Picture 2" descr="http://i.telegraph.co.uk/multimedia/archive/00794/phillips-idowu_794140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646" y="2084832"/>
            <a:ext cx="7561384" cy="473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3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long step 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 momentum forward, not up</a:t>
            </a:r>
          </a:p>
          <a:p>
            <a:pPr lvl="1"/>
            <a:r>
              <a:rPr lang="en-US" dirty="0" smtClean="0"/>
              <a:t>Get foot back underneath the hips</a:t>
            </a:r>
          </a:p>
          <a:p>
            <a:pPr lvl="1"/>
            <a:r>
              <a:rPr lang="en-US" dirty="0" smtClean="0"/>
              <a:t>Arms swing is important (double arms)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almost like long jump</a:t>
            </a:r>
          </a:p>
          <a:p>
            <a:r>
              <a:rPr lang="en-US" dirty="0" smtClean="0"/>
              <a:t>Going for 45 degree takeoff</a:t>
            </a:r>
          </a:p>
          <a:p>
            <a:r>
              <a:rPr lang="en-US" dirty="0" smtClean="0"/>
              <a:t>Foot underneath hips</a:t>
            </a:r>
          </a:p>
          <a:p>
            <a:r>
              <a:rPr lang="en-US" dirty="0" smtClean="0"/>
              <a:t>Use arms, drive up and attempt long jump landing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bounding and </a:t>
            </a:r>
            <a:r>
              <a:rPr lang="en-US" dirty="0" err="1" smtClean="0"/>
              <a:t>plyo’s</a:t>
            </a:r>
            <a:endParaRPr lang="en-US" dirty="0" smtClean="0"/>
          </a:p>
          <a:p>
            <a:r>
              <a:rPr lang="en-US" dirty="0" smtClean="0"/>
              <a:t>Hurdle hops</a:t>
            </a:r>
          </a:p>
          <a:p>
            <a:r>
              <a:rPr lang="en-US" dirty="0" smtClean="0"/>
              <a:t>Hurdle step overs to work hip flexors</a:t>
            </a:r>
          </a:p>
          <a:p>
            <a:r>
              <a:rPr lang="en-US" dirty="0" smtClean="0"/>
              <a:t>Bound on grass, save the shins!</a:t>
            </a:r>
          </a:p>
          <a:p>
            <a:r>
              <a:rPr lang="en-US" dirty="0" smtClean="0"/>
              <a:t>Explosiveness is gained by using arms</a:t>
            </a:r>
          </a:p>
          <a:p>
            <a:r>
              <a:rPr lang="en-US" dirty="0" smtClean="0"/>
              <a:t>Must have strength in order to control the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a sprint rather than a jump</a:t>
            </a:r>
          </a:p>
          <a:p>
            <a:r>
              <a:rPr lang="en-US" dirty="0" smtClean="0"/>
              <a:t>Must generate speed at take off </a:t>
            </a:r>
          </a:p>
          <a:p>
            <a:r>
              <a:rPr lang="en-US" dirty="0" smtClean="0"/>
              <a:t>Consistency is a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consistent approach</a:t>
            </a:r>
          </a:p>
          <a:p>
            <a:r>
              <a:rPr lang="en-US" dirty="0" smtClean="0"/>
              <a:t>Avoid too much speed until technique is solid</a:t>
            </a:r>
          </a:p>
          <a:p>
            <a:r>
              <a:rPr lang="en-US" dirty="0" smtClean="0"/>
              <a:t>Practice by shortening the phases in practice to improve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use speed of approach to generate height</a:t>
            </a:r>
          </a:p>
          <a:p>
            <a:pPr lvl="1"/>
            <a:r>
              <a:rPr lang="en-US" dirty="0" smtClean="0"/>
              <a:t>Start slow, finish fast!</a:t>
            </a:r>
          </a:p>
          <a:p>
            <a:r>
              <a:rPr lang="en-US" dirty="0" smtClean="0"/>
              <a:t>Bounding to get leg strong</a:t>
            </a:r>
          </a:p>
          <a:p>
            <a:r>
              <a:rPr lang="en-US" dirty="0" smtClean="0"/>
              <a:t>Lots of flexibility work</a:t>
            </a:r>
          </a:p>
          <a:p>
            <a:r>
              <a:rPr lang="en-US" dirty="0" smtClean="0"/>
              <a:t>Use arms</a:t>
            </a:r>
          </a:p>
          <a:p>
            <a:r>
              <a:rPr lang="en-US" dirty="0" smtClean="0"/>
              <a:t>Jump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leg box jumps</a:t>
            </a:r>
          </a:p>
          <a:p>
            <a:r>
              <a:rPr lang="en-US" dirty="0" smtClean="0"/>
              <a:t>Hurdle hops</a:t>
            </a:r>
          </a:p>
          <a:p>
            <a:r>
              <a:rPr lang="en-US" dirty="0" smtClean="0"/>
              <a:t>Core strength is a must</a:t>
            </a:r>
          </a:p>
          <a:p>
            <a:r>
              <a:rPr lang="en-US" dirty="0" smtClean="0"/>
              <a:t>Sprints are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sprinting, and drills</a:t>
            </a:r>
          </a:p>
          <a:p>
            <a:r>
              <a:rPr lang="en-US" dirty="0" smtClean="0"/>
              <a:t>We work on stride pattern before we ever get to the runway</a:t>
            </a:r>
          </a:p>
          <a:p>
            <a:r>
              <a:rPr lang="en-US" dirty="0" smtClean="0"/>
              <a:t>Run 8-10 approaches on the track</a:t>
            </a:r>
          </a:p>
          <a:p>
            <a:pPr lvl="1"/>
            <a:r>
              <a:rPr lang="en-US" dirty="0" smtClean="0"/>
              <a:t>Start from consistent point</a:t>
            </a:r>
          </a:p>
          <a:p>
            <a:pPr lvl="1"/>
            <a:r>
              <a:rPr lang="en-US" dirty="0" smtClean="0"/>
              <a:t>Put tape down where takeoff foot hits</a:t>
            </a:r>
          </a:p>
          <a:p>
            <a:pPr lvl="1"/>
            <a:r>
              <a:rPr lang="en-US" dirty="0" smtClean="0"/>
              <a:t>Number the tape to determine pattern as athlete gets fatigued</a:t>
            </a:r>
          </a:p>
          <a:p>
            <a:pPr lvl="1"/>
            <a:r>
              <a:rPr lang="en-US" dirty="0" smtClean="0"/>
              <a:t>When athlete is fairly consistent (70% within 6-10 inches) move to runway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Jump	-</a:t>
            </a:r>
            <a:br>
              <a:rPr lang="en-US" dirty="0" smtClean="0"/>
            </a:b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Start</a:t>
            </a:r>
          </a:p>
          <a:p>
            <a:r>
              <a:rPr lang="en-US" dirty="0" smtClean="0"/>
              <a:t>First 2 steps are key to consistent length of approach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 is getting up to speed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 getting to top end speed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phase – maintain and prepare for take off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few steps are “steering”</a:t>
            </a:r>
          </a:p>
          <a:p>
            <a:r>
              <a:rPr lang="en-US" dirty="0" smtClean="0"/>
              <a:t>Maintain stride and speed </a:t>
            </a:r>
          </a:p>
          <a:p>
            <a:pPr lvl="1"/>
            <a:r>
              <a:rPr lang="en-US" dirty="0" smtClean="0"/>
              <a:t>Avoid chop steps</a:t>
            </a:r>
          </a:p>
          <a:p>
            <a:pPr lvl="1"/>
            <a:r>
              <a:rPr lang="en-US" dirty="0" smtClean="0"/>
              <a:t>Avoid looking at board</a:t>
            </a:r>
          </a:p>
          <a:p>
            <a:pPr lvl="1"/>
            <a:r>
              <a:rPr lang="en-US" dirty="0" smtClean="0"/>
              <a:t>Use arms to gain acceleration</a:t>
            </a:r>
          </a:p>
          <a:p>
            <a:pPr lvl="1"/>
            <a:r>
              <a:rPr lang="en-US" dirty="0" smtClean="0"/>
              <a:t>“Long-Short” for final 2 </a:t>
            </a:r>
            <a:r>
              <a:rPr lang="en-US" dirty="0" smtClean="0"/>
              <a:t>strides</a:t>
            </a:r>
          </a:p>
          <a:p>
            <a:pPr lvl="1"/>
            <a:r>
              <a:rPr lang="en-US" dirty="0" smtClean="0"/>
              <a:t>Drop hips slightly then rise on takeoff</a:t>
            </a:r>
            <a:endParaRPr lang="en-US" dirty="0" smtClean="0"/>
          </a:p>
          <a:p>
            <a:pPr lvl="1"/>
            <a:r>
              <a:rPr lang="en-US" dirty="0" smtClean="0"/>
              <a:t>Avoid “sailing” to reach board</a:t>
            </a:r>
          </a:p>
          <a:p>
            <a:pPr lvl="1"/>
            <a:r>
              <a:rPr lang="en-US" dirty="0" smtClean="0"/>
              <a:t>Body position is key, not foot position on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ttp://www.rogerhancefrps.com/Latest/slides/Bedford%20International%20Games%202012.%20Jessica%20Ennis%20launches%20herself%20at%20the%20Long%20Jump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237" y="216022"/>
            <a:ext cx="7663717" cy="641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body position</a:t>
            </a:r>
            <a:endParaRPr lang="en-US" dirty="0"/>
          </a:p>
        </p:txBody>
      </p:sp>
      <p:pic>
        <p:nvPicPr>
          <p:cNvPr id="3074" name="Picture 2" descr="https://i.vimeocdn.com/video/7734860_64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252" y="2286000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off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knee and opposite arm up, 45 degree angle</a:t>
            </a:r>
          </a:p>
          <a:p>
            <a:r>
              <a:rPr lang="en-US" dirty="0" smtClean="0"/>
              <a:t>Stay tall</a:t>
            </a:r>
          </a:p>
          <a:p>
            <a:r>
              <a:rPr lang="en-US" dirty="0" smtClean="0"/>
              <a:t>Run off the board</a:t>
            </a:r>
          </a:p>
          <a:p>
            <a:r>
              <a:rPr lang="en-US" dirty="0" smtClean="0"/>
              <a:t>Thrust 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8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rianmac.co.uk/longjump/hitc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88" y="2907323"/>
            <a:ext cx="11963303" cy="291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9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1734</TotalTime>
  <Words>467</Words>
  <Application>Microsoft Office PowerPoint</Application>
  <PresentationFormat>Widescreen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Tw Cen MT</vt:lpstr>
      <vt:lpstr>Tw Cen MT Condensed</vt:lpstr>
      <vt:lpstr>Wingdings 3</vt:lpstr>
      <vt:lpstr>Integral</vt:lpstr>
      <vt:lpstr>Long Jump</vt:lpstr>
      <vt:lpstr>Long Jump</vt:lpstr>
      <vt:lpstr>Preseason</vt:lpstr>
      <vt:lpstr>Long Jump - approach</vt:lpstr>
      <vt:lpstr>Take off</vt:lpstr>
      <vt:lpstr>PowerPoint Presentation</vt:lpstr>
      <vt:lpstr>Poor body position</vt:lpstr>
      <vt:lpstr>Take off </vt:lpstr>
      <vt:lpstr>PowerPoint Presentation</vt:lpstr>
      <vt:lpstr>Flight</vt:lpstr>
      <vt:lpstr>Landing</vt:lpstr>
      <vt:lpstr>Summary</vt:lpstr>
      <vt:lpstr>Triple JumP</vt:lpstr>
      <vt:lpstr>Phase 1</vt:lpstr>
      <vt:lpstr>Poor foot position</vt:lpstr>
      <vt:lpstr>Notice the bent knee – good position!</vt:lpstr>
      <vt:lpstr>Phase 2-Step</vt:lpstr>
      <vt:lpstr>Landing phase</vt:lpstr>
      <vt:lpstr>Training</vt:lpstr>
      <vt:lpstr>Philosophy</vt:lpstr>
      <vt:lpstr>High Jump</vt:lpstr>
      <vt:lpstr>Drills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Justice, Charlie</dc:creator>
  <cp:lastModifiedBy>Justice, Charlie</cp:lastModifiedBy>
  <cp:revision>9</cp:revision>
  <dcterms:created xsi:type="dcterms:W3CDTF">2015-02-27T17:15:41Z</dcterms:created>
  <dcterms:modified xsi:type="dcterms:W3CDTF">2015-03-07T03:37:19Z</dcterms:modified>
</cp:coreProperties>
</file>