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74" r:id="rId8"/>
    <p:sldId id="269" r:id="rId9"/>
    <p:sldId id="261" r:id="rId10"/>
    <p:sldId id="263" r:id="rId11"/>
    <p:sldId id="268" r:id="rId12"/>
    <p:sldId id="262" r:id="rId13"/>
    <p:sldId id="265" r:id="rId14"/>
    <p:sldId id="266" r:id="rId15"/>
    <p:sldId id="267" r:id="rId16"/>
    <p:sldId id="270" r:id="rId17"/>
    <p:sldId id="271" r:id="rId18"/>
    <p:sldId id="272" r:id="rId19"/>
    <p:sldId id="275" r:id="rId20"/>
    <p:sldId id="276" r:id="rId21"/>
    <p:sldId id="277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6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0707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812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86500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715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994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737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0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5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8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9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0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6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2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5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3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0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8624D31-43A5-475A-80CF-332C9F6DCF3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13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at.dealtime.com/DealFrame/DealFrame.cmp?bm=603&amp;BEFID=96424&amp;acode=600&amp;code=600&amp;aon=&amp;crawler_id=523588&amp;dealId=3CNOg3CxVqXeFxuAsrmX3w%3D%3D&amp;searchID=&amp;url=http://midwayusa.rdr.channelintelligence.com/go.asp?fVhzOC8fBggESSNqXVtaRhEiFnc4YRlOBwEPbGYTUxcPSSpLM358AlNUQxkyOwsUCgpULV4KXEsuayNfXVRFWyt9V1FTQhRuCy4lNF1HXB1aKyBCDgQWDD1XJiE4AEBVQkRyYUJXRgNOMkZJWlZuJj9MUVsPRi0xDAwPFhw9TSobYh4FAwYPaWJJABsdQjFbJnlvTl5ZU1w2NkBdTRBMAVJJXBkzIgxOW29DUDAiHwoFFAwBCTMiDE5bb0NRMCIfCgUUCnNgbjQ1clFZbkM3PR8TAh1GdRJ7ElQlGzBEbUNYWi8iBg0M%26nAID%3D13736960%26sdc_id%3D%7bsdc_id%7d&amp;DealName=Magpul%20CTR,%20MOE%20Cheek%20Rest%203/4%22%20Polymer%20Black&amp;MerchantID=523588&amp;HasLink=yes&amp;category=0&amp;AR=-1&amp;NG=1&amp;GR=1&amp;ND=1&amp;PN=1&amp;RR=-1&amp;ST=&amp;MN=msnFeed&amp;FPT=SDCF&amp;NDS=1&amp;NMS=1&amp;NDP=1&amp;MRS=&amp;PD=0&amp;brnId=2455&amp;lnkId=8070676&amp;Issdt=150305050310&amp;IsFtr=0&amp;IsSmart=0&amp;dlprc=18.95&amp;SKU=82815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Coaching Sprinters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</a:t>
            </a:r>
            <a:r>
              <a:rPr lang="en-US" dirty="0" smtClean="0"/>
              <a:t>sticks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Acceleration Patterning (100CM+10CM spacing for additional stick)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</a:t>
            </a:r>
            <a:r>
              <a:rPr lang="en-US" dirty="0" smtClean="0"/>
              <a:t>) 100 </a:t>
            </a:r>
            <a:r>
              <a:rPr lang="en-US" dirty="0"/>
              <a:t>cm</a:t>
            </a:r>
            <a:br>
              <a:rPr lang="en-US" dirty="0"/>
            </a:br>
            <a:r>
              <a:rPr lang="en-US" dirty="0" smtClean="0"/>
              <a:t>2) 210 cm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3) 330 cm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4) 460 cm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5) 600 cm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6</a:t>
            </a:r>
            <a:r>
              <a:rPr lang="en-US" dirty="0" smtClean="0"/>
              <a:t>) 750 cm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7) 910 cm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8</a:t>
            </a:r>
            <a:r>
              <a:rPr lang="en-US" dirty="0" smtClean="0"/>
              <a:t>) 1080 cm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9</a:t>
            </a:r>
            <a:r>
              <a:rPr lang="en-US" dirty="0" smtClean="0"/>
              <a:t>) 1260 cm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10</a:t>
            </a:r>
            <a:r>
              <a:rPr lang="en-US" dirty="0" smtClean="0"/>
              <a:t>) 1450 cm</a:t>
            </a:r>
          </a:p>
          <a:p>
            <a:r>
              <a:rPr lang="en-US" dirty="0" smtClean="0"/>
              <a:t>This teaches gradual opening of stride, improves turnover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peedendurance.com/wp-content/uploads/2008/01/mike_g_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823" y="643826"/>
            <a:ext cx="7910422" cy="62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6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Flying 40s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 run-up for 30 yards, then run at max speed for another 40 yards.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a coach or teammate time the max speed portion. Walk back to the line and repeat for the specified reps. </a:t>
            </a:r>
          </a:p>
          <a:p>
            <a:r>
              <a:rPr lang="en-US" b="1" dirty="0"/>
              <a:t>Sets/Reps/Rest:</a:t>
            </a:r>
            <a:r>
              <a:rPr lang="en-US" dirty="0"/>
              <a:t> 2x5; </a:t>
            </a:r>
            <a:r>
              <a:rPr lang="en-US" dirty="0">
                <a:hlinkClick r:id="rId2" tooltip="Link added by VigLink"/>
              </a:rPr>
              <a:t>rest 3</a:t>
            </a:r>
            <a:r>
              <a:rPr lang="en-US" dirty="0"/>
              <a:t> minutes between </a:t>
            </a:r>
            <a:r>
              <a:rPr lang="en-US" dirty="0" smtClean="0"/>
              <a:t>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Breathing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Exhale for 20m</a:t>
            </a:r>
          </a:p>
          <a:p>
            <a:r>
              <a:rPr lang="en-US" dirty="0" smtClean="0"/>
              <a:t>Inhale for </a:t>
            </a:r>
            <a:r>
              <a:rPr lang="en-US" dirty="0" smtClean="0"/>
              <a:t>20m</a:t>
            </a:r>
          </a:p>
          <a:p>
            <a:r>
              <a:rPr lang="en-US" dirty="0" smtClean="0"/>
              <a:t>Repeat for 100m-200m total</a:t>
            </a:r>
            <a:endParaRPr lang="en-US" dirty="0" smtClean="0"/>
          </a:p>
          <a:p>
            <a:r>
              <a:rPr lang="en-US" dirty="0" smtClean="0"/>
              <a:t>Place cones along track for visual </a:t>
            </a:r>
            <a:r>
              <a:rPr lang="en-US" dirty="0" smtClean="0"/>
              <a:t>queues</a:t>
            </a:r>
          </a:p>
          <a:p>
            <a:r>
              <a:rPr lang="en-US" dirty="0" smtClean="0"/>
              <a:t>Run ¾ speed to perfect patterns and develop habit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sprints up inclines</a:t>
            </a:r>
          </a:p>
          <a:p>
            <a:pPr lvl="1"/>
            <a:r>
              <a:rPr lang="en-US" dirty="0" smtClean="0"/>
              <a:t>Great for emphasizing sprint mechanics</a:t>
            </a:r>
          </a:p>
          <a:p>
            <a:r>
              <a:rPr lang="en-US" dirty="0" smtClean="0"/>
              <a:t>Sprints down slight inclines </a:t>
            </a:r>
          </a:p>
          <a:p>
            <a:pPr lvl="1"/>
            <a:r>
              <a:rPr lang="en-US" dirty="0" smtClean="0"/>
              <a:t>great for turnover &amp; stride length</a:t>
            </a:r>
          </a:p>
          <a:p>
            <a:pPr lvl="1"/>
            <a:r>
              <a:rPr lang="en-US" dirty="0" smtClean="0"/>
              <a:t>The hill can not be too steep, only slight decline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season</a:t>
            </a:r>
          </a:p>
          <a:p>
            <a:pPr lvl="1"/>
            <a:r>
              <a:rPr lang="en-US" dirty="0" smtClean="0"/>
              <a:t>More reps, shorter recoveries, lower quality</a:t>
            </a:r>
          </a:p>
          <a:p>
            <a:pPr lvl="1"/>
            <a:r>
              <a:rPr lang="en-US" dirty="0" smtClean="0"/>
              <a:t>This will condition the sprinters</a:t>
            </a:r>
          </a:p>
          <a:p>
            <a:r>
              <a:rPr lang="en-US" dirty="0" smtClean="0"/>
              <a:t>As season progresses</a:t>
            </a:r>
          </a:p>
          <a:p>
            <a:pPr lvl="1"/>
            <a:r>
              <a:rPr lang="en-US" dirty="0" smtClean="0"/>
              <a:t>Longer recoveries, less reps, increase quality</a:t>
            </a:r>
          </a:p>
          <a:p>
            <a:r>
              <a:rPr lang="en-US" dirty="0" smtClean="0"/>
              <a:t>Late season</a:t>
            </a:r>
          </a:p>
          <a:p>
            <a:pPr lvl="1"/>
            <a:r>
              <a:rPr lang="en-US" dirty="0" smtClean="0"/>
              <a:t>Highest quality speed</a:t>
            </a:r>
          </a:p>
          <a:p>
            <a:pPr lvl="1"/>
            <a:r>
              <a:rPr lang="en-US" dirty="0" smtClean="0"/>
              <a:t>Lots of rest &amp; recovery</a:t>
            </a:r>
          </a:p>
          <a:p>
            <a:pPr lvl="1"/>
            <a:r>
              <a:rPr lang="en-US" dirty="0" smtClean="0"/>
              <a:t>Fewer reps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for short sprints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Flying 40’s</a:t>
            </a:r>
          </a:p>
          <a:p>
            <a:r>
              <a:rPr lang="en-US" dirty="0" smtClean="0"/>
              <a:t>In &amp; Outs (50m stride-50m sprint-50m stride) </a:t>
            </a:r>
          </a:p>
          <a:p>
            <a:pPr lvl="1"/>
            <a:r>
              <a:rPr lang="en-US" dirty="0" smtClean="0"/>
              <a:t>adjust distance as needed</a:t>
            </a:r>
          </a:p>
          <a:p>
            <a:r>
              <a:rPr lang="en-US" dirty="0" smtClean="0"/>
              <a:t>Drills (skips, fast feet, hurdle step overs, arm drills)</a:t>
            </a:r>
            <a:endParaRPr lang="en-US" dirty="0" smtClean="0"/>
          </a:p>
          <a:p>
            <a:r>
              <a:rPr lang="en-US" dirty="0" smtClean="0"/>
              <a:t>Full Speed Starts (requires lots of recovery)</a:t>
            </a:r>
          </a:p>
          <a:p>
            <a:r>
              <a:rPr lang="en-US" dirty="0" smtClean="0"/>
              <a:t>Condition in spikes</a:t>
            </a:r>
          </a:p>
          <a:p>
            <a:pPr lvl="1"/>
            <a:r>
              <a:rPr lang="en-US" dirty="0" smtClean="0"/>
              <a:t>On grass</a:t>
            </a:r>
          </a:p>
          <a:p>
            <a:pPr lvl="1"/>
            <a:r>
              <a:rPr lang="en-US" dirty="0" smtClean="0"/>
              <a:t>X’s (run diagonals, jog ends)</a:t>
            </a:r>
          </a:p>
          <a:p>
            <a:pPr lvl="1"/>
            <a:r>
              <a:rPr lang="en-US" dirty="0" smtClean="0"/>
              <a:t>200’s with diagonal walk back to start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UCLA workout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controlled effort</a:t>
            </a:r>
          </a:p>
          <a:p>
            <a:r>
              <a:rPr lang="en-US" dirty="0" smtClean="0"/>
              <a:t>100-100-100</a:t>
            </a:r>
            <a:endParaRPr lang="en-US" dirty="0" smtClean="0"/>
          </a:p>
          <a:p>
            <a:r>
              <a:rPr lang="en-US" dirty="0" smtClean="0"/>
              <a:t>100-100-200-100</a:t>
            </a:r>
          </a:p>
          <a:p>
            <a:r>
              <a:rPr lang="en-US" dirty="0" smtClean="0"/>
              <a:t>100-200-200-100</a:t>
            </a:r>
          </a:p>
          <a:p>
            <a:r>
              <a:rPr lang="en-US" dirty="0" smtClean="0"/>
              <a:t>100-200-100-100</a:t>
            </a:r>
          </a:p>
          <a:p>
            <a:r>
              <a:rPr lang="en-US" dirty="0" smtClean="0"/>
              <a:t>100-100-100</a:t>
            </a:r>
          </a:p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jog back 50m after each 100</a:t>
            </a:r>
          </a:p>
          <a:p>
            <a:pPr lvl="1"/>
            <a:r>
              <a:rPr lang="en-US" dirty="0" smtClean="0"/>
              <a:t>Jog back 100m after each 200</a:t>
            </a:r>
          </a:p>
          <a:p>
            <a:pPr lvl="1"/>
            <a:r>
              <a:rPr lang="en-US" dirty="0" smtClean="0"/>
              <a:t>Jog back 100m after each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6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season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Faster, higher quality</a:t>
            </a:r>
          </a:p>
          <a:p>
            <a:r>
              <a:rPr lang="en-US" dirty="0" smtClean="0"/>
              <a:t>More recovery</a:t>
            </a:r>
          </a:p>
          <a:p>
            <a:r>
              <a:rPr lang="en-US" dirty="0" smtClean="0"/>
              <a:t>Emphasis on full speed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400m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reps with short bits of recovery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3 or 4 300’s at controlled pace with 2 min recovery</a:t>
            </a:r>
          </a:p>
          <a:p>
            <a:pPr lvl="1"/>
            <a:r>
              <a:rPr lang="en-US" dirty="0" smtClean="0"/>
              <a:t>4 x 100m with 30-40 sec rest, repeat 3- 4 times with extra rest between sets</a:t>
            </a:r>
          </a:p>
          <a:p>
            <a:pPr lvl="1"/>
            <a:r>
              <a:rPr lang="en-US" dirty="0" smtClean="0"/>
              <a:t>All work should be done at pace where good form can be maintained</a:t>
            </a:r>
          </a:p>
          <a:p>
            <a:pPr lvl="2"/>
            <a:r>
              <a:rPr lang="en-US" dirty="0" smtClean="0"/>
              <a:t>Okay to get good rest between sets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2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Arms control the legs</a:t>
            </a:r>
          </a:p>
          <a:p>
            <a:pPr lvl="1"/>
            <a:r>
              <a:rPr lang="en-US" dirty="0" smtClean="0"/>
              <a:t>90 degree angles</a:t>
            </a:r>
          </a:p>
          <a:p>
            <a:pPr lvl="1"/>
            <a:r>
              <a:rPr lang="en-US" dirty="0" smtClean="0"/>
              <a:t>Drive elbows back</a:t>
            </a:r>
          </a:p>
          <a:p>
            <a:pPr lvl="1"/>
            <a:r>
              <a:rPr lang="en-US" dirty="0" smtClean="0"/>
              <a:t>swinging at shoulder (not elbow)</a:t>
            </a:r>
          </a:p>
          <a:p>
            <a:r>
              <a:rPr lang="en-US" dirty="0" smtClean="0"/>
              <a:t>Run tall</a:t>
            </a:r>
          </a:p>
          <a:p>
            <a:pPr lvl="1"/>
            <a:r>
              <a:rPr lang="en-US" dirty="0" smtClean="0"/>
              <a:t>slight lean forward</a:t>
            </a:r>
          </a:p>
          <a:p>
            <a:r>
              <a:rPr lang="en-US" dirty="0" smtClean="0"/>
              <a:t>Hips over knees</a:t>
            </a:r>
          </a:p>
          <a:p>
            <a:r>
              <a:rPr lang="en-US" dirty="0" smtClean="0"/>
              <a:t>Step over your knees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week-early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– conditioning or high quality</a:t>
            </a:r>
          </a:p>
          <a:p>
            <a:r>
              <a:rPr lang="en-US" dirty="0" smtClean="0"/>
              <a:t>Tuesday – starts, relay handoffs</a:t>
            </a:r>
          </a:p>
          <a:p>
            <a:r>
              <a:rPr lang="en-US" dirty="0" smtClean="0"/>
              <a:t>Wednesday – race</a:t>
            </a:r>
          </a:p>
          <a:p>
            <a:r>
              <a:rPr lang="en-US" dirty="0" smtClean="0"/>
              <a:t>Thursday – easy conditioning day</a:t>
            </a:r>
          </a:p>
          <a:p>
            <a:r>
              <a:rPr lang="en-US" dirty="0" smtClean="0"/>
              <a:t>Friday – high quality day, strength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8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week – late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– full efforts, lots recovery, relay work, </a:t>
            </a:r>
          </a:p>
          <a:p>
            <a:r>
              <a:rPr lang="en-US" dirty="0" smtClean="0"/>
              <a:t>Tuesday – starts, light drills</a:t>
            </a:r>
          </a:p>
          <a:p>
            <a:r>
              <a:rPr lang="en-US" dirty="0" smtClean="0"/>
              <a:t>Wednesday – race</a:t>
            </a:r>
          </a:p>
          <a:p>
            <a:r>
              <a:rPr lang="en-US" dirty="0" smtClean="0"/>
              <a:t>Thursday – light conditioning to work out soreness</a:t>
            </a:r>
          </a:p>
          <a:p>
            <a:r>
              <a:rPr lang="en-US" dirty="0" smtClean="0"/>
              <a:t>Friday – intense sharpening workouts</a:t>
            </a:r>
          </a:p>
          <a:p>
            <a:pPr lvl="1"/>
            <a:r>
              <a:rPr lang="en-US" dirty="0" smtClean="0"/>
              <a:t>Split 400’s, all out 50’s, all out 150’s</a:t>
            </a:r>
          </a:p>
          <a:p>
            <a:pPr lvl="1"/>
            <a:r>
              <a:rPr lang="en-US" dirty="0" smtClean="0"/>
              <a:t>Lots of rest</a:t>
            </a:r>
          </a:p>
          <a:p>
            <a:pPr lvl="1"/>
            <a:r>
              <a:rPr lang="en-US" dirty="0" smtClean="0"/>
              <a:t>Starts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91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cards</a:t>
            </a:r>
          </a:p>
          <a:p>
            <a:r>
              <a:rPr lang="en-US" dirty="0" smtClean="0"/>
              <a:t>Hurdle step overs</a:t>
            </a:r>
          </a:p>
          <a:p>
            <a:r>
              <a:rPr lang="en-US" dirty="0" smtClean="0"/>
              <a:t>Resistance runs</a:t>
            </a:r>
          </a:p>
          <a:p>
            <a:pPr lvl="1"/>
            <a:r>
              <a:rPr lang="en-US" dirty="0" smtClean="0"/>
              <a:t>Keep good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Start/Drive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Drive-Phase </a:t>
            </a:r>
            <a:r>
              <a:rPr lang="en-US" b="1" dirty="0"/>
              <a:t>Position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Keep chest down and out in front of body</a:t>
            </a:r>
            <a:br>
              <a:rPr lang="en-US" dirty="0"/>
            </a:br>
            <a:r>
              <a:rPr lang="en-US" dirty="0"/>
              <a:t>• Stay in line</a:t>
            </a:r>
            <a:br>
              <a:rPr lang="en-US" dirty="0"/>
            </a:br>
            <a:r>
              <a:rPr lang="en-US" dirty="0"/>
              <a:t>• Preserve good shin angle—shin back and behind driving knee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Max-Speed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Stand tall and form a right angle with chest and lead leg,</a:t>
            </a:r>
          </a:p>
          <a:p>
            <a:pPr marL="0" indent="0">
              <a:buNone/>
            </a:pPr>
            <a:r>
              <a:rPr lang="en-US" dirty="0"/>
              <a:t>at front thigh is parallel to the ground</a:t>
            </a:r>
            <a:br>
              <a:rPr lang="en-US" dirty="0"/>
            </a:br>
            <a:r>
              <a:rPr lang="en-US" dirty="0"/>
              <a:t>• Step over knee with opposite foot</a:t>
            </a:r>
            <a:br>
              <a:rPr lang="en-US" dirty="0"/>
            </a:br>
            <a:r>
              <a:rPr lang="en-US" dirty="0"/>
              <a:t>• To prevent </a:t>
            </a:r>
            <a:r>
              <a:rPr lang="en-US" dirty="0" err="1"/>
              <a:t>overstriding</a:t>
            </a:r>
            <a:r>
              <a:rPr lang="en-US" dirty="0"/>
              <a:t>, keep lead foot behind and underneath lead knee</a:t>
            </a:r>
            <a:br>
              <a:rPr lang="en-US" dirty="0"/>
            </a:br>
            <a:r>
              <a:rPr lang="en-US" dirty="0"/>
              <a:t>• Strike ground with foot behind center of gravity. Do not use butt-kick-style leg motion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Stick Runs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need 20 flat 18”x4” sticks or strips of tape. </a:t>
            </a:r>
            <a:endParaRPr lang="en-US" dirty="0" smtClean="0"/>
          </a:p>
          <a:p>
            <a:r>
              <a:rPr lang="en-US" dirty="0" smtClean="0"/>
              <a:t>Place </a:t>
            </a:r>
            <a:r>
              <a:rPr lang="en-US" dirty="0"/>
              <a:t>one every five feet in a ladder formation down the track. </a:t>
            </a:r>
            <a:endParaRPr lang="en-US" dirty="0" smtClean="0"/>
          </a:p>
          <a:p>
            <a:r>
              <a:rPr lang="en-US" dirty="0" smtClean="0"/>
              <a:t>Beginning </a:t>
            </a:r>
            <a:r>
              <a:rPr lang="en-US" dirty="0"/>
              <a:t>five meters in front of the first stick, run forward. </a:t>
            </a:r>
            <a:endParaRPr lang="en-US" dirty="0" smtClean="0"/>
          </a:p>
          <a:p>
            <a:r>
              <a:rPr lang="en-US" dirty="0" smtClean="0"/>
              <a:t>Upon </a:t>
            </a:r>
            <a:r>
              <a:rPr lang="en-US" dirty="0"/>
              <a:t>reaching the first stick, sprint over the row of sticks, adhering to proper max speed mechanics so you perform one stride for each stick.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a coach or teammate time each sprint over the sticks. Walk back to the start and repeat for the specified reps. </a:t>
            </a:r>
          </a:p>
        </p:txBody>
      </p:sp>
    </p:spTree>
    <p:extLst>
      <p:ext uri="{BB962C8B-B14F-4D97-AF65-F5344CB8AC3E}">
        <p14:creationId xmlns:p14="http://schemas.microsoft.com/office/powerpoint/2010/main" val="41715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Sets/Reps/Rest:</a:t>
            </a:r>
            <a:r>
              <a:rPr lang="en-US" dirty="0"/>
              <a:t> 2x5; rest 5 minutes between sets</a:t>
            </a:r>
            <a:br>
              <a:rPr lang="en-US" dirty="0"/>
            </a:br>
            <a:r>
              <a:rPr lang="en-US" b="1" dirty="0"/>
              <a:t>Progression:</a:t>
            </a:r>
            <a:r>
              <a:rPr lang="en-US" dirty="0"/>
              <a:t> Perform twice a week, adhering to distance progression below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680118"/>
              </p:ext>
            </p:extLst>
          </p:nvPr>
        </p:nvGraphicFramePr>
        <p:xfrm>
          <a:off x="1795939" y="3658417"/>
          <a:ext cx="8022565" cy="2272120"/>
        </p:xfrm>
        <a:graphic>
          <a:graphicData uri="http://schemas.openxmlformats.org/drawingml/2006/table">
            <a:tbl>
              <a:tblPr/>
              <a:tblGrid>
                <a:gridCol w="1604513"/>
                <a:gridCol w="1604513"/>
                <a:gridCol w="1604513"/>
                <a:gridCol w="1604513"/>
                <a:gridCol w="1604513"/>
              </a:tblGrid>
              <a:tr h="870040">
                <a:tc>
                  <a:txBody>
                    <a:bodyPr/>
                    <a:lstStyle/>
                    <a:p>
                      <a:r>
                        <a:rPr lang="en-US" b="1" dirty="0"/>
                        <a:t>Weeks</a:t>
                      </a:r>
                      <a:endParaRPr lang="en-US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First</a:t>
                      </a:r>
                      <a:br>
                        <a:rPr lang="en-US" b="1"/>
                      </a:br>
                      <a:r>
                        <a:rPr lang="en-US" b="1"/>
                        <a:t>5 Sticks</a:t>
                      </a:r>
                      <a:endParaRPr lang="en-US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Second</a:t>
                      </a:r>
                      <a:br>
                        <a:rPr lang="en-US" b="1"/>
                      </a:br>
                      <a:r>
                        <a:rPr lang="en-US" b="1"/>
                        <a:t>5 sticks</a:t>
                      </a:r>
                      <a:endParaRPr lang="en-US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Third</a:t>
                      </a:r>
                      <a:br>
                        <a:rPr lang="en-US" b="1"/>
                      </a:br>
                      <a:r>
                        <a:rPr lang="en-US" b="1"/>
                        <a:t>5 Sticks</a:t>
                      </a:r>
                      <a:endParaRPr lang="en-US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Fourth</a:t>
                      </a:r>
                      <a:br>
                        <a:rPr lang="en-US" b="1"/>
                      </a:br>
                      <a:r>
                        <a:rPr lang="en-US" b="1"/>
                        <a:t>5 Sticks</a:t>
                      </a:r>
                      <a:endParaRPr lang="en-US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1-2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3-4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 6”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 6”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5-6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 6”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7-8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5’ 6”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6’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6’6”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6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Coaching Point: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Strike </a:t>
            </a:r>
            <a:r>
              <a:rPr lang="en-US" dirty="0"/>
              <a:t>the ground and pull your foot back into position quickly.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distance between the sticks grows—and thus the distance of the entire sprint gets longer—you should be able to cover the sticks in the same time as before.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are unable to hit your time, go back to five feet between all sticks and repeat the progression.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9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physicstt.tripod.com/sitebuildercontent/sitebuilderpictures/marionjonesaccelera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28" y="1586591"/>
            <a:ext cx="3521076" cy="47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lollylegs.com/images/lew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65" y="1671913"/>
            <a:ext cx="5175549" cy="464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0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 </a:t>
            </a:r>
            <a:r>
              <a:rPr lang="en-US" b="1" dirty="0"/>
              <a:t>Frye says: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This </a:t>
            </a:r>
            <a:r>
              <a:rPr lang="en-US" dirty="0"/>
              <a:t>is a forced mechanic, as you are compelled to bring your knee up and pull your foot up to step over the next stick. </a:t>
            </a:r>
            <a:endParaRPr lang="en-US" dirty="0" smtClean="0"/>
          </a:p>
          <a:p>
            <a:r>
              <a:rPr lang="en-US" dirty="0" smtClean="0"/>
              <a:t>Over </a:t>
            </a:r>
            <a:r>
              <a:rPr lang="en-US" dirty="0"/>
              <a:t>time, this teaches a runner to lengthen his stride while keeping the same frequency.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two elements to increasing speed—stride length and stride frequency. Improving just one of those will make you faster. </a:t>
            </a:r>
          </a:p>
        </p:txBody>
      </p:sp>
    </p:spTree>
    <p:extLst>
      <p:ext uri="{BB962C8B-B14F-4D97-AF65-F5344CB8AC3E}">
        <p14:creationId xmlns:p14="http://schemas.microsoft.com/office/powerpoint/2010/main" val="13867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632</TotalTime>
  <Words>702</Words>
  <Application>Microsoft Office PowerPoint</Application>
  <PresentationFormat>Widescreen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Corbel</vt:lpstr>
      <vt:lpstr>Depth</vt:lpstr>
      <vt:lpstr>Coaching Sprinters</vt:lpstr>
      <vt:lpstr>Mechanics</vt:lpstr>
      <vt:lpstr>Start/Drive phase</vt:lpstr>
      <vt:lpstr>Max-Speed Position</vt:lpstr>
      <vt:lpstr>Stick Runs</vt:lpstr>
      <vt:lpstr>PowerPoint Presentation</vt:lpstr>
      <vt:lpstr>Coaching Point: </vt:lpstr>
      <vt:lpstr>PowerPoint Presentation</vt:lpstr>
      <vt:lpstr>Coach Frye says: </vt:lpstr>
      <vt:lpstr>Acceleration sticks</vt:lpstr>
      <vt:lpstr>PowerPoint Presentation</vt:lpstr>
      <vt:lpstr>Flying 40s</vt:lpstr>
      <vt:lpstr>Breathing pattern</vt:lpstr>
      <vt:lpstr>Hills</vt:lpstr>
      <vt:lpstr>Understand conditioning</vt:lpstr>
      <vt:lpstr>Training for short sprints</vt:lpstr>
      <vt:lpstr>UCLA workout</vt:lpstr>
      <vt:lpstr>Late season training</vt:lpstr>
      <vt:lpstr>400m training</vt:lpstr>
      <vt:lpstr>Sample week-early season</vt:lpstr>
      <vt:lpstr>Sample week – late season</vt:lpstr>
      <vt:lpstr>PowerPoint Presentation</vt:lpstr>
    </vt:vector>
  </TitlesOfParts>
  <Company>East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Justice, Charlie</dc:creator>
  <cp:lastModifiedBy>Justice, Charlie</cp:lastModifiedBy>
  <cp:revision>12</cp:revision>
  <dcterms:created xsi:type="dcterms:W3CDTF">2015-03-05T20:54:34Z</dcterms:created>
  <dcterms:modified xsi:type="dcterms:W3CDTF">2015-03-07T04:55:11Z</dcterms:modified>
</cp:coreProperties>
</file>